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5" r:id="rId6"/>
    <p:sldId id="267" r:id="rId7"/>
    <p:sldId id="259" r:id="rId8"/>
    <p:sldId id="260" r:id="rId9"/>
    <p:sldId id="268" r:id="rId10"/>
    <p:sldId id="266" r:id="rId11"/>
    <p:sldId id="271" r:id="rId12"/>
    <p:sldId id="262" r:id="rId13"/>
    <p:sldId id="263" r:id="rId14"/>
    <p:sldId id="26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GAME BẮN ZOMBIE</a:t>
            </a:r>
            <a:endParaRPr lang="en-US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3971549" cy="1577153"/>
          </a:xfrm>
        </p:spPr>
        <p:txBody>
          <a:bodyPr>
            <a:normAutofit lnSpcReduction="10000"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Trần Thành Long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		 Trần kiên Định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Võ Minh Tú</a:t>
            </a:r>
          </a:p>
          <a:p>
            <a:r>
              <a:rPr lang="en-US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50" y="5323050"/>
            <a:ext cx="1534950" cy="15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Màn chơi thứ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 đầu màn 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8075" y="2751137"/>
            <a:ext cx="5194300" cy="345807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477" y="2751137"/>
            <a:ext cx="4577359" cy="34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Xuất hiện zombie mới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3075047"/>
            <a:ext cx="5189537" cy="246209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Sự kiện cho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người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075" y="3073806"/>
            <a:ext cx="5194300" cy="24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9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Nhặt vật phẩm trong suốt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màn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Nhấp M để xem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bản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3048813"/>
            <a:ext cx="5189537" cy="2514562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075" y="3071740"/>
            <a:ext cx="5194300" cy="24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Nhặt vật phẩm nhiệm vụ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yêu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vật phẩm thực hiện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nhiệm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3065307"/>
            <a:ext cx="5189537" cy="2481573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075" y="3071633"/>
            <a:ext cx="5194300" cy="24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Hoàn thành nhiệm vụ mở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cửa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Screen Ending kết thúc </a:t>
            </a:r>
            <a:r>
              <a:rPr lang="en-US"/>
              <a:t>màn </a:t>
            </a:r>
            <a:r>
              <a:rPr lang="en-US" smtClean="0"/>
              <a:t>chơi</a:t>
            </a:r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2843218"/>
            <a:ext cx="5189537" cy="2925751"/>
          </a:xfrm>
          <a:prstGeom prst="rect">
            <a:avLst/>
          </a:prstGeom>
        </p:spPr>
      </p:pic>
      <p:pic>
        <p:nvPicPr>
          <p:cNvPr id="10" name="Picture 2" descr="https://cdn.discordapp.com/attachments/416099302486704141/865258944975601694/unknown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843218"/>
            <a:ext cx="5194300" cy="29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90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 THUYẾT TRÌNH NHÓM XIN KẾT THÚC TẠI ĐÂY…!!!</a:t>
            </a:r>
            <a:endParaRPr lang="en-US" sz="2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8" y="851950"/>
            <a:ext cx="4549312" cy="45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1680"/>
            <a:ext cx="4894217" cy="327442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 ý tưởng từ các game hot thịnh hành trên thị trường như: Resident Evil, Dying Light,… Cùng với sự hấp dẫn của đồ họa 3D và đam mê nghiên cứu là tiền đề để phát triển game riêng bản thân.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72" y="1902460"/>
            <a:ext cx="3683128" cy="245541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894217" y="4469039"/>
            <a:ext cx="3454725" cy="23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4894217" cy="436485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bắn zombie có các yếu tố cơ bản quen thuộc với người chơi như: bắn quái zombie, boss, mua súng,….. Nhưng để có thể thu hút được người chơi thì Game bắn zombie đặc biệt nhất là có các bản đồ đa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dạng và cách thức sinh tồn đặc biệt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người chơi có trải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 hồi hộp và hấp dẫn.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03" y="1876500"/>
            <a:ext cx="4731748" cy="222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9" y="4520756"/>
            <a:ext cx="3661682" cy="23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 đầu game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 chọn chế độ 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2751136"/>
            <a:ext cx="5189537" cy="3109913"/>
          </a:xfrm>
          <a:prstGeom prst="rect">
            <a:avLst/>
          </a:prstGeom>
        </p:spPr>
      </p:pic>
      <p:pic>
        <p:nvPicPr>
          <p:cNvPr id="2050" name="Picture 2" descr="https://cdn.discordapp.com/attachments/416099302486704141/865252623775170590/unknown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38" y="2751138"/>
            <a:ext cx="4913574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Bắt đầu màn chơi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thứ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text hướng dẫn cho người 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8075" y="2751136"/>
            <a:ext cx="5194300" cy="3109913"/>
          </a:xfrm>
          <a:prstGeom prst="rect">
            <a:avLst/>
          </a:prstGeom>
        </p:spPr>
      </p:pic>
      <p:pic>
        <p:nvPicPr>
          <p:cNvPr id="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0526" y="2751138"/>
            <a:ext cx="4597261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 khởi tạo zombie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4829" y="2751138"/>
            <a:ext cx="4928655" cy="310991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Trạm tiếp tế đạn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415" y="2751138"/>
            <a:ext cx="5194583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3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Trạm tiếp tế súng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2720" y="2751138"/>
            <a:ext cx="4572872" cy="310991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Zombie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3277" y="2751138"/>
            <a:ext cx="4563896" cy="31099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07318" y="3244334"/>
            <a:ext cx="2777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8311" y="2174875"/>
            <a:ext cx="5189857" cy="576262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chuyển màn chơi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784" y="2174875"/>
            <a:ext cx="5194583" cy="576262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Trạm hồi máu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7999" y="2751138"/>
            <a:ext cx="4882278" cy="3109912"/>
          </a:xfrm>
          <a:prstGeom prst="rect">
            <a:avLst/>
          </a:prstGeom>
        </p:spPr>
      </p:pic>
      <p:pic>
        <p:nvPicPr>
          <p:cNvPr id="1028" name="Picture 4" descr="https://cdn.discordapp.com/attachments/416099302486704141/865254169119293460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09" y="2751136"/>
            <a:ext cx="5184359" cy="31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Về Game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 điểm số màn chơi khi chết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2847975"/>
            <a:ext cx="5189537" cy="301307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 intro đầu game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075" y="2847975"/>
            <a:ext cx="5194300" cy="30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7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427</TotalTime>
  <Words>318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Times New Roman</vt:lpstr>
      <vt:lpstr>Wingdings 2</vt:lpstr>
      <vt:lpstr>Quotable</vt:lpstr>
      <vt:lpstr>LẬP TRÌNH GAME BẮN ZOMBIE</vt:lpstr>
      <vt:lpstr>Giới Thiệu Đề Tài</vt:lpstr>
      <vt:lpstr>PowerPoint Presentation</vt:lpstr>
      <vt:lpstr>Một Số Hình Ảnh Về Game</vt:lpstr>
      <vt:lpstr>Một Số Hình Ảnh Về Game</vt:lpstr>
      <vt:lpstr>Một Số Hình Ảnh Về Game</vt:lpstr>
      <vt:lpstr>Một Số Hình Ảnh Về Game</vt:lpstr>
      <vt:lpstr>Một Số Hình Ảnh Về Game</vt:lpstr>
      <vt:lpstr>Một Số Hình Ảnh Về Game</vt:lpstr>
      <vt:lpstr>Một Số Hình Ảnh Về Game</vt:lpstr>
      <vt:lpstr>PowerPoint Presentation</vt:lpstr>
      <vt:lpstr>Một Số Hình Ảnh Về Game</vt:lpstr>
      <vt:lpstr>Một Số Hình Ảnh Về Game</vt:lpstr>
      <vt:lpstr>Một Số Hình Ảnh Về Game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GAME BẮN ZOMBIE</dc:title>
  <dc:creator>ASUS</dc:creator>
  <cp:lastModifiedBy>ASUS</cp:lastModifiedBy>
  <cp:revision>27</cp:revision>
  <dcterms:created xsi:type="dcterms:W3CDTF">2021-07-12T17:22:44Z</dcterms:created>
  <dcterms:modified xsi:type="dcterms:W3CDTF">2021-07-15T16:08:41Z</dcterms:modified>
</cp:coreProperties>
</file>